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72"/>
          <a:sy d="100" n="172"/>
        </p:scale>
        <p:origin x="456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7" Type="http://schemas.openxmlformats.org/officeDocument/2006/relationships/viewProps" Target="viewProps.xml" /><Relationship Id="rId6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9" Type="http://schemas.openxmlformats.org/officeDocument/2006/relationships/tableStyles" Target="tableStyles.xml" /><Relationship Id="rId6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 algn="l"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0866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>
            <a:lvl1pPr>
              <a:defRPr>
                <a:latin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917" y="904789"/>
            <a:ext cx="2133600" cy="767894"/>
          </a:xfrm>
        </p:spPr>
        <p:txBody>
          <a:bodyPr/>
          <a:lstStyle>
            <a:lvl1pPr algn="l"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2780371"/>
            <a:ext cx="2062977" cy="1814252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 b="0" i="0">
                <a:latin typeface="Source Sans Pro" panose="020B0503030403020204" pitchFamily="34" charset="0"/>
              </a:defRPr>
            </a:lvl1pPr>
            <a:lvl2pPr>
              <a:defRPr sz="1400" b="0" i="1">
                <a:latin typeface="Source Sans Pro ExtraLight" panose="020B0503030403020204" pitchFamily="34" charset="0"/>
              </a:defRPr>
            </a:lvl2pPr>
            <a:lvl3pPr>
              <a:defRPr sz="1500" b="0" i="0">
                <a:latin typeface="Source Sans Pro" panose="020B0503030403020204" pitchFamily="34" charset="0"/>
              </a:defRPr>
            </a:lvl3pPr>
            <a:lvl4pPr>
              <a:defRPr sz="1350" b="0" i="0">
                <a:latin typeface="Source Sans Pro" panose="020B0503030403020204" pitchFamily="34" charset="0"/>
              </a:defRPr>
            </a:lvl4pPr>
            <a:lvl5pPr>
              <a:defRPr sz="1350" b="0" i="0">
                <a:latin typeface="Source Sans Pro" panose="020B0503030403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test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0800" y="341970"/>
            <a:ext cx="4248615" cy="4557131"/>
          </a:xfrm>
        </p:spPr>
        <p:txBody>
          <a:bodyPr/>
          <a:lstStyle>
            <a:lvl1pPr>
              <a:defRPr sz="2100" b="0" i="0">
                <a:latin typeface="Source Sans Pro" panose="020B0503030403020204" pitchFamily="34" charset="0"/>
              </a:defRPr>
            </a:lvl1pPr>
            <a:lvl2pPr>
              <a:defRPr sz="1800" b="0" i="0">
                <a:latin typeface="Source Sans Pro" panose="020B0503030403020204" pitchFamily="34" charset="0"/>
              </a:defRPr>
            </a:lvl2pPr>
            <a:lvl3pPr>
              <a:defRPr sz="1500" b="0" i="0">
                <a:latin typeface="Source Sans Pro" panose="020B0503030403020204" pitchFamily="34" charset="0"/>
              </a:defRPr>
            </a:lvl3pPr>
            <a:lvl4pPr>
              <a:defRPr sz="1350" b="0" i="0">
                <a:latin typeface="Source Sans Pro" panose="020B0503030403020204" pitchFamily="34" charset="0"/>
              </a:defRPr>
            </a:lvl4pPr>
            <a:lvl5pPr>
              <a:defRPr sz="1350" b="0" i="0">
                <a:latin typeface="Source Sans Pro" panose="020B0503030403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0" i="0">
                <a:latin typeface="Source Sans Pro" panose="020B0503030403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 b="0" i="0">
                <a:latin typeface="Source Sans Pro" panose="020B0503030403020204" pitchFamily="34" charset="0"/>
              </a:defRPr>
            </a:lvl1pPr>
            <a:lvl2pPr>
              <a:defRPr sz="1500" b="0" i="0">
                <a:latin typeface="Source Sans Pro" panose="020B0503030403020204" pitchFamily="34" charset="0"/>
              </a:defRPr>
            </a:lvl2pPr>
            <a:lvl3pPr>
              <a:defRPr sz="1350" b="0" i="0">
                <a:latin typeface="Source Sans Pro" panose="020B0503030403020204" pitchFamily="34" charset="0"/>
              </a:defRPr>
            </a:lvl3pPr>
            <a:lvl4pPr>
              <a:defRPr sz="1200" b="0" i="0">
                <a:latin typeface="Source Sans Pro" panose="020B0503030403020204" pitchFamily="34" charset="0"/>
              </a:defRPr>
            </a:lvl4pPr>
            <a:lvl5pPr>
              <a:defRPr sz="1200" b="0" i="0">
                <a:latin typeface="Source Sans Pro" panose="020B050303040302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0" i="0">
                <a:latin typeface="Source Sans Pro" panose="020B0503030403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 b="0" i="0">
                <a:latin typeface="Source Sans Pro" panose="020B0503030403020204" pitchFamily="34" charset="0"/>
              </a:defRPr>
            </a:lvl1pPr>
            <a:lvl2pPr>
              <a:defRPr sz="1500" b="0" i="0">
                <a:latin typeface="Source Sans Pro" panose="020B0503030403020204" pitchFamily="34" charset="0"/>
              </a:defRPr>
            </a:lvl2pPr>
            <a:lvl3pPr>
              <a:defRPr sz="1350" b="0" i="0">
                <a:latin typeface="Source Sans Pro" panose="020B0503030403020204" pitchFamily="34" charset="0"/>
              </a:defRPr>
            </a:lvl3pPr>
            <a:lvl4pPr>
              <a:defRPr sz="1200" b="0" i="0">
                <a:latin typeface="Source Sans Pro" panose="020B0503030403020204" pitchFamily="34" charset="0"/>
              </a:defRPr>
            </a:lvl4pPr>
            <a:lvl5pPr>
              <a:defRPr sz="1200" b="0" i="0">
                <a:latin typeface="Source Sans Pro" panose="020B050303040302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>
                <a:latin typeface="Source Sans Pro" panose="020B0503030403020204" pitchFamily="34" charset="0"/>
              </a:defRPr>
            </a:lvl1pPr>
            <a:lvl2pPr>
              <a:defRPr sz="2100">
                <a:latin typeface="Source Sans Pro" panose="020B0503030403020204" pitchFamily="34" charset="0"/>
              </a:defRPr>
            </a:lvl2pPr>
            <a:lvl3pPr>
              <a:defRPr sz="1800">
                <a:latin typeface="Source Sans Pro" panose="020B0503030403020204" pitchFamily="34" charset="0"/>
              </a:defRPr>
            </a:lvl3pPr>
            <a:lvl4pPr>
              <a:defRPr sz="1500">
                <a:latin typeface="Source Sans Pro" panose="020B0503030403020204" pitchFamily="34" charset="0"/>
              </a:defRPr>
            </a:lvl4pPr>
            <a:lvl5pPr>
              <a:defRPr sz="1500">
                <a:latin typeface="Source Sans Pro" panose="020B0503030403020204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>
                <a:latin typeface="Source Sans Pro" panose="020B0503030403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 b="0" i="0">
                <a:latin typeface="Source Sans Pro" panose="020B050303040302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 b="0" i="0">
                <a:latin typeface="Source Sans Pro" panose="020B0503030403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media/image1.pn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rgbClr val="032956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="0" i="0" kern="1200" sz="24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="0" i="0" kern="1200" sz="21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b="0" i="0" kern="1200" sz="18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b="0" i="0" kern="1200" sz="15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b="0" i="0" kern="1200" sz="15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5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7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0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pn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7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8.pn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9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2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3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4.png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5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Saline Lakes Land Ownership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685800" y="2914650"/>
            <a:ext cx="70866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4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Eagle Lake, CA</a:t>
            </a:r>
          </a:p>
        </p:txBody>
      </p:sp>
      <p:pic>
        <p:nvPicPr>
          <p:cNvPr descr="land_ownership_viz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5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5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Franklin Lake, NV</a:t>
            </a:r>
          </a:p>
        </p:txBody>
      </p:sp>
      <p:pic>
        <p:nvPicPr>
          <p:cNvPr descr="land_ownership_viz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6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6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Goose Lake, CA</a:t>
            </a:r>
          </a:p>
        </p:txBody>
      </p:sp>
      <p:pic>
        <p:nvPicPr>
          <p:cNvPr descr="land_ownership_viz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7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7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Great Basin</a:t>
            </a:r>
          </a:p>
        </p:txBody>
      </p:sp>
      <p:pic>
        <p:nvPicPr>
          <p:cNvPr descr="land_ownership_viz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Great Salt Lake, UT</a:t>
            </a:r>
          </a:p>
        </p:txBody>
      </p:sp>
      <p:pic>
        <p:nvPicPr>
          <p:cNvPr descr="land_ownership_viz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8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8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Harney Lake, OR</a:t>
            </a:r>
          </a:p>
        </p:txBody>
      </p:sp>
      <p:pic>
        <p:nvPicPr>
          <p:cNvPr descr="land_ownership_viz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9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9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Honey Lake, CA</a:t>
            </a:r>
          </a:p>
        </p:txBody>
      </p:sp>
      <p:pic>
        <p:nvPicPr>
          <p:cNvPr descr="land_ownership_viz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10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10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Lake Abert, OR</a:t>
            </a:r>
          </a:p>
        </p:txBody>
      </p:sp>
      <p:pic>
        <p:nvPicPr>
          <p:cNvPr descr="land_ownership_viz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2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11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11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Malheur Lake, OR</a:t>
            </a:r>
          </a:p>
        </p:txBody>
      </p:sp>
      <p:pic>
        <p:nvPicPr>
          <p:cNvPr descr="land_ownership_viz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12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12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Mono Lake, CA</a:t>
            </a:r>
          </a:p>
        </p:txBody>
      </p:sp>
      <p:pic>
        <p:nvPicPr>
          <p:cNvPr descr="land_ownership_viz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13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13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Owens Lake,CA</a:t>
            </a:r>
          </a:p>
        </p:txBody>
      </p:sp>
      <p:pic>
        <p:nvPicPr>
          <p:cNvPr descr="land_ownership_viz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14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2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14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Pyramid Lake, NV</a:t>
            </a:r>
          </a:p>
        </p:txBody>
      </p:sp>
      <p:pic>
        <p:nvPicPr>
          <p:cNvPr descr="land_ownership_viz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15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15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Ruby Lake, NV</a:t>
            </a:r>
          </a:p>
        </p:txBody>
      </p:sp>
      <p:pic>
        <p:nvPicPr>
          <p:cNvPr descr="land_ownership_viz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16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16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Sevier Lake, UT</a:t>
            </a:r>
          </a:p>
        </p:txBody>
      </p:sp>
      <p:pic>
        <p:nvPicPr>
          <p:cNvPr descr="land_ownership_viz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17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17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Carson Lake, NV</a:t>
            </a:r>
          </a:p>
        </p:txBody>
      </p:sp>
      <p:pic>
        <p:nvPicPr>
          <p:cNvPr descr="land_ownership_viz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Silver Lake, OR</a:t>
            </a:r>
          </a:p>
        </p:txBody>
      </p:sp>
      <p:pic>
        <p:nvPicPr>
          <p:cNvPr descr="land_ownership_viz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18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18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Summer Lake, OR</a:t>
            </a:r>
          </a:p>
        </p:txBody>
      </p:sp>
      <p:pic>
        <p:nvPicPr>
          <p:cNvPr descr="land_ownership_viz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19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19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Walker Lake, NV</a:t>
            </a:r>
          </a:p>
        </p:txBody>
      </p:sp>
      <p:pic>
        <p:nvPicPr>
          <p:cNvPr descr="land_ownership_viz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20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20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Warner Lake, OR</a:t>
            </a:r>
          </a:p>
        </p:txBody>
      </p:sp>
      <p:pic>
        <p:nvPicPr>
          <p:cNvPr descr="land_ownership_viz_files/figure-pptx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3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21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21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Winnemucca Lake, NV</a:t>
            </a:r>
          </a:p>
        </p:txBody>
      </p:sp>
      <p:pic>
        <p:nvPicPr>
          <p:cNvPr descr="land_ownership_viz_files/figure-pptx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22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22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3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Carson Sink, NV</a:t>
            </a:r>
          </a:p>
        </p:txBody>
      </p:sp>
      <p:pic>
        <p:nvPicPr>
          <p:cNvPr descr="land_ownership_viz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_ownership_viz_files/figure-pptx/unnamed-chunk-4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Source Sans Pro</vt:lpstr>
      <vt:lpstr>Source Sans Pro ExtraLight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Saline Lakes Land Ownership Visualizations</dc:title>
  <dc:creator/>
  <cp:keywords/>
  <dcterms:created xsi:type="dcterms:W3CDTF">2022-10-21T21:03:43Z</dcterms:created>
  <dcterms:modified xsi:type="dcterms:W3CDTF">2022-10-21T21:03:43Z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ditor">
    <vt:lpwstr>visual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toc-title">
    <vt:lpwstr>Table of contents</vt:lpwstr>
  </property>
</Properties>
</file>